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1"/>
  </p:notesMasterIdLst>
  <p:sldIdLst>
    <p:sldId id="272" r:id="rId3"/>
    <p:sldId id="268" r:id="rId4"/>
    <p:sldId id="258" r:id="rId5"/>
    <p:sldId id="267" r:id="rId6"/>
    <p:sldId id="269" r:id="rId7"/>
    <p:sldId id="270" r:id="rId8"/>
    <p:sldId id="271" r:id="rId9"/>
    <p:sldId id="265" r:id="rId10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621" autoAdjust="0"/>
  </p:normalViewPr>
  <p:slideViewPr>
    <p:cSldViewPr>
      <p:cViewPr varScale="1">
        <p:scale>
          <a:sx n="73" d="100"/>
          <a:sy n="73" d="100"/>
        </p:scale>
        <p:origin x="614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3/8/2017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81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52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5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00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01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47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3/8/2017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kumimoji="0" lang="en-US" smtClean="0"/>
              <a:pPr/>
              <a:t>3/8/2017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3/8/2017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mpcst.mpelection&amp;hl=e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mplocalelection.gov.in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algn="r"/>
            <a:r>
              <a:rPr lang="en-IN" dirty="0" smtClean="0"/>
              <a:t>                  </a:t>
            </a:r>
            <a:r>
              <a:rPr lang="hi-IN" dirty="0" smtClean="0"/>
              <a:t>चुनाव chunav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extLst/>
          </a:lstStyle>
          <a:p>
            <a:pPr algn="r"/>
            <a:r>
              <a:rPr lang="hi-IN" dirty="0" smtClean="0"/>
              <a:t>मोबाइल एप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31586"/>
            <a:ext cx="1944216" cy="3196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8556"/>
            <a:ext cx="1152128" cy="747010"/>
          </a:xfrm>
          <a:prstGeom prst="rect">
            <a:avLst/>
          </a:prstGeom>
        </p:spPr>
      </p:pic>
      <p:pic>
        <p:nvPicPr>
          <p:cNvPr id="8" name="Picture 7" descr="logo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5680" y="195486"/>
            <a:ext cx="1066800" cy="7200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030144" y="915566"/>
            <a:ext cx="1988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IN" dirty="0" smtClean="0"/>
              <a:t>Powered by MPCST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769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i-IN" sz="4400" dirty="0"/>
              <a:t>मतदाताओं के लिये उपयोगी </a:t>
            </a:r>
            <a:endParaRPr lang="en-US" sz="4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08089"/>
            <a:ext cx="2476500" cy="3487474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>
            <p:ph sz="quarter" idx="13"/>
          </p:nvPr>
        </p:nvSpPr>
        <p:spPr>
          <a:xfrm>
            <a:off x="467544" y="1491630"/>
            <a:ext cx="5328592" cy="3487474"/>
          </a:xfrm>
        </p:spPr>
        <p:txBody>
          <a:bodyPr anchor="ctr">
            <a:noAutofit/>
          </a:bodyPr>
          <a:lstStyle>
            <a:extLst/>
          </a:lstStyle>
          <a:p>
            <a:pPr marL="274320" lvl="1">
              <a:lnSpc>
                <a:spcPct val="150000"/>
              </a:lnSpc>
            </a:pPr>
            <a:r>
              <a:rPr lang="hi-IN" sz="2000" dirty="0"/>
              <a:t>मतदाता सूची में नाम </a:t>
            </a:r>
            <a:r>
              <a:rPr lang="hi-IN" sz="2000" dirty="0" smtClean="0"/>
              <a:t>खोजे</a:t>
            </a:r>
            <a:endParaRPr lang="en-IN" sz="2000" dirty="0" smtClean="0"/>
          </a:p>
          <a:p>
            <a:pPr marL="274320" lvl="1">
              <a:lnSpc>
                <a:spcPct val="150000"/>
              </a:lnSpc>
            </a:pPr>
            <a:r>
              <a:rPr lang="hi-IN" sz="2000" dirty="0"/>
              <a:t>मतदान केंद्रों का पता लगाएँ एवं गूगल मेप पर मार्ग प्राप्त </a:t>
            </a:r>
            <a:r>
              <a:rPr lang="hi-IN" sz="2000" dirty="0" smtClean="0"/>
              <a:t>करे</a:t>
            </a:r>
            <a:endParaRPr lang="en-IN" sz="2000" dirty="0"/>
          </a:p>
          <a:p>
            <a:pPr marL="274320" lvl="1">
              <a:lnSpc>
                <a:spcPct val="150000"/>
              </a:lnSpc>
            </a:pPr>
            <a:r>
              <a:rPr lang="hi-IN" sz="2000" dirty="0" smtClean="0"/>
              <a:t>मतदाता </a:t>
            </a:r>
            <a:r>
              <a:rPr lang="hi-IN" sz="2000" dirty="0"/>
              <a:t>पर्ची प्राप्त </a:t>
            </a:r>
            <a:r>
              <a:rPr lang="hi-IN" sz="2000" dirty="0" smtClean="0"/>
              <a:t>करे</a:t>
            </a:r>
            <a:endParaRPr lang="en-IN" sz="2000" dirty="0" smtClean="0"/>
          </a:p>
          <a:p>
            <a:pPr marL="274320" lvl="1">
              <a:lnSpc>
                <a:spcPct val="150000"/>
              </a:lnSpc>
            </a:pPr>
            <a:r>
              <a:rPr lang="hi-IN" sz="2000" dirty="0" smtClean="0"/>
              <a:t>अभ्यर्थियों </a:t>
            </a:r>
            <a:r>
              <a:rPr lang="hi-IN" sz="2000" dirty="0"/>
              <a:t>की </a:t>
            </a:r>
            <a:r>
              <a:rPr lang="hi-IN" sz="2000" dirty="0" smtClean="0"/>
              <a:t>जानकारी</a:t>
            </a:r>
            <a:endParaRPr lang="en-IN" sz="2000" dirty="0" smtClean="0"/>
          </a:p>
          <a:p>
            <a:pPr marL="274320" lvl="1">
              <a:lnSpc>
                <a:spcPct val="150000"/>
              </a:lnSpc>
            </a:pPr>
            <a:r>
              <a:rPr lang="hi-IN" sz="2000" dirty="0" smtClean="0"/>
              <a:t>निर्वाचन </a:t>
            </a:r>
            <a:r>
              <a:rPr lang="hi-IN" sz="2000" dirty="0"/>
              <a:t>परिणाम की </a:t>
            </a:r>
            <a:r>
              <a:rPr lang="hi-IN" sz="2000" dirty="0" smtClean="0"/>
              <a:t>जानकारी</a:t>
            </a:r>
            <a:endParaRPr lang="en-IN" sz="2000" dirty="0" smtClean="0"/>
          </a:p>
          <a:p>
            <a:pPr marL="274320" lvl="1">
              <a:lnSpc>
                <a:spcPct val="150000"/>
              </a:lnSpc>
            </a:pPr>
            <a:r>
              <a:rPr lang="hi-IN" sz="2000" dirty="0" smtClean="0"/>
              <a:t>महत्वपूर्ण समाचार</a:t>
            </a:r>
            <a:endParaRPr lang="en-IN" sz="2000" dirty="0" smtClean="0"/>
          </a:p>
          <a:p>
            <a:pPr marL="274320" lvl="1"/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25328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i-IN" dirty="0" smtClean="0"/>
              <a:t>ई – मतदाता पर्ची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559893"/>
            <a:ext cx="4682480" cy="3200400"/>
          </a:xfrm>
        </p:spPr>
        <p:txBody>
          <a:bodyPr anchor="ctr">
            <a:normAutofit/>
          </a:bodyPr>
          <a:lstStyle>
            <a:extLst/>
          </a:lstStyle>
          <a:p>
            <a:pPr marL="274320" lvl="1"/>
            <a:r>
              <a:rPr lang="hi-IN" sz="2000" dirty="0"/>
              <a:t>मोबाइल एप के माध्यम से ई - मतदाता पर्ची सुलभता से प्राप्त </a:t>
            </a:r>
            <a:r>
              <a:rPr lang="hi-IN" sz="2000" dirty="0" smtClean="0"/>
              <a:t>करे</a:t>
            </a:r>
            <a:endParaRPr lang="en-IN" sz="2000" dirty="0" smtClean="0"/>
          </a:p>
          <a:p>
            <a:pPr marL="274320" lvl="1"/>
            <a:endParaRPr lang="en-US" sz="2000" dirty="0"/>
          </a:p>
          <a:p>
            <a:pPr marL="274320" lvl="1"/>
            <a:r>
              <a:rPr lang="hi-IN" sz="2000" dirty="0"/>
              <a:t>मोबाइल एप के माध्यम से फोटो युक्त मतदाता पर्ची कही से भी डाउनलोड की जा सकती </a:t>
            </a:r>
            <a:r>
              <a:rPr lang="hi-IN" sz="2000" dirty="0" smtClean="0"/>
              <a:t>है</a:t>
            </a:r>
            <a:endParaRPr lang="en-IN" sz="2000" dirty="0" smtClean="0"/>
          </a:p>
          <a:p>
            <a:pPr marL="0" lvl="1" indent="0">
              <a:buNone/>
            </a:pPr>
            <a:endParaRPr lang="en-IN" sz="2000" dirty="0" smtClean="0"/>
          </a:p>
          <a:p>
            <a:pPr marL="274320" lvl="1"/>
            <a:r>
              <a:rPr lang="hi-IN" sz="2000" dirty="0"/>
              <a:t>फोटोयुक्त मतदाता पर्ची को मोबाइल उपकरण पर सेव किया जा सकता </a:t>
            </a:r>
            <a:r>
              <a:rPr lang="hi-IN" sz="2000" dirty="0" smtClean="0"/>
              <a:t>है</a:t>
            </a:r>
            <a:endParaRPr lang="en-US" sz="2000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91630"/>
            <a:ext cx="2304256" cy="3268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i-IN" dirty="0"/>
              <a:t>दिशा/मार्ग सम्बंधित जानकारी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2483768" y="1531625"/>
            <a:ext cx="4536504" cy="3200400"/>
          </a:xfrm>
        </p:spPr>
        <p:txBody>
          <a:bodyPr anchor="ctr">
            <a:normAutofit/>
          </a:bodyPr>
          <a:lstStyle>
            <a:extLst/>
          </a:lstStyle>
          <a:p>
            <a:pPr marL="274320" lvl="1"/>
            <a:r>
              <a:rPr lang="hi-IN" sz="2000" dirty="0"/>
              <a:t>मतदान केंद्र की स्थिति नक़्शे पर प्राप्त </a:t>
            </a:r>
            <a:r>
              <a:rPr lang="hi-IN" sz="2000" dirty="0" smtClean="0"/>
              <a:t>करे</a:t>
            </a:r>
          </a:p>
          <a:p>
            <a:pPr marL="0" lvl="1" indent="0">
              <a:buNone/>
            </a:pPr>
            <a:endParaRPr lang="en-US" sz="2000" dirty="0"/>
          </a:p>
          <a:p>
            <a:pPr marL="274320" lvl="1"/>
            <a:r>
              <a:rPr lang="hi-IN" sz="2000" dirty="0"/>
              <a:t>मतदान केंद्र तक पहुचने के लिये दिशा/मार्ग सम्बंधित जानकारी गूगल मेप पर प्राप्त </a:t>
            </a:r>
            <a:r>
              <a:rPr lang="hi-IN" sz="2000" dirty="0" smtClean="0"/>
              <a:t>करे</a:t>
            </a:r>
          </a:p>
          <a:p>
            <a:pPr marL="274320" lvl="1"/>
            <a:endParaRPr lang="en-IN" sz="2000" dirty="0" smtClean="0"/>
          </a:p>
          <a:p>
            <a:pPr marL="0" lvl="1" indent="0">
              <a:buNone/>
            </a:pPr>
            <a:endParaRPr lang="en-US" sz="2000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475425"/>
            <a:ext cx="1933575" cy="326707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98287"/>
            <a:ext cx="203835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6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51520" y="76200"/>
            <a:ext cx="8784976" cy="1047750"/>
          </a:xfrm>
        </p:spPr>
        <p:txBody>
          <a:bodyPr anchor="b">
            <a:normAutofit/>
          </a:bodyPr>
          <a:lstStyle>
            <a:extLst/>
          </a:lstStyle>
          <a:p>
            <a:r>
              <a:rPr lang="hi-IN" sz="3600" dirty="0" smtClean="0"/>
              <a:t>अभ्यर्थियों एवं </a:t>
            </a:r>
            <a:r>
              <a:rPr lang="hi-IN" sz="3600" dirty="0"/>
              <a:t>निर्वाचन </a:t>
            </a:r>
            <a:r>
              <a:rPr lang="hi-IN" sz="3600" dirty="0" smtClean="0"/>
              <a:t>परिणाम की जानकारी</a:t>
            </a:r>
            <a:endParaRPr lang="en-US" sz="3600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71600" y="1828106"/>
            <a:ext cx="2954288" cy="2648322"/>
          </a:xfrm>
        </p:spPr>
        <p:txBody>
          <a:bodyPr/>
          <a:lstStyle>
            <a:extLst/>
          </a:lstStyle>
          <a:p>
            <a:pPr marL="0" lvl="1" indent="0">
              <a:spcBef>
                <a:spcPts val="700"/>
              </a:spcBef>
              <a:spcAft>
                <a:spcPts val="1000"/>
              </a:spcAft>
              <a:buClr>
                <a:schemeClr val="accent2"/>
              </a:buClr>
              <a:buSzPct val="60000"/>
            </a:pPr>
            <a:r>
              <a:rPr lang="hi-IN" sz="2000" dirty="0" smtClean="0"/>
              <a:t>अभ्यर्थियों की जानकारी एवं निर्वाचन परिणाम की जानकारी एप के माध्यम से सुगमता से प्राप्त की जा सकती हैं</a:t>
            </a:r>
            <a:endParaRPr lang="en-IN" sz="2000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10647"/>
            <a:ext cx="2016223" cy="349987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410647"/>
            <a:ext cx="1969190" cy="348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IN" sz="4400" dirty="0" smtClean="0"/>
              <a:t>Download links</a:t>
            </a:r>
            <a:endParaRPr lang="en-US" sz="4400" dirty="0"/>
          </a:p>
        </p:txBody>
      </p:sp>
      <p:sp>
        <p:nvSpPr>
          <p:cNvPr id="6" name="Rectangle 2"/>
          <p:cNvSpPr>
            <a:spLocks noGrp="1"/>
          </p:cNvSpPr>
          <p:nvPr>
            <p:ph sz="quarter" idx="13"/>
          </p:nvPr>
        </p:nvSpPr>
        <p:spPr>
          <a:xfrm>
            <a:off x="428391" y="1563638"/>
            <a:ext cx="4250432" cy="3240360"/>
          </a:xfrm>
        </p:spPr>
        <p:txBody>
          <a:bodyPr anchor="ctr">
            <a:noAutofit/>
          </a:bodyPr>
          <a:lstStyle>
            <a:extLst/>
          </a:lstStyle>
          <a:p>
            <a:pPr marL="274320" lvl="1">
              <a:lnSpc>
                <a:spcPct val="150000"/>
              </a:lnSpc>
            </a:pPr>
            <a:r>
              <a:rPr lang="en-IN" sz="2000" dirty="0" smtClean="0"/>
              <a:t>Google Play Store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IN" sz="1800" dirty="0">
                <a:hlinkClick r:id="rId3"/>
              </a:rPr>
              <a:t>https://</a:t>
            </a:r>
            <a:r>
              <a:rPr lang="en-IN" sz="1800" dirty="0" smtClean="0">
                <a:hlinkClick r:id="rId3"/>
              </a:rPr>
              <a:t>play.google.com/store/apps/details?id=com.mpcst.mpelection&amp;hl=en</a:t>
            </a:r>
            <a:endParaRPr lang="en-IN" sz="1800" dirty="0" smtClean="0"/>
          </a:p>
          <a:p>
            <a:pPr marL="0" lvl="1" indent="0">
              <a:lnSpc>
                <a:spcPct val="150000"/>
              </a:lnSpc>
              <a:buNone/>
            </a:pPr>
            <a:r>
              <a:rPr lang="en-IN" sz="1800" dirty="0" smtClean="0"/>
              <a:t>Search Key words : </a:t>
            </a:r>
            <a:r>
              <a:rPr lang="en-IN" sz="1800" dirty="0" err="1" smtClean="0"/>
              <a:t>Chunav</a:t>
            </a:r>
            <a:r>
              <a:rPr lang="en-IN" sz="1800" dirty="0" smtClean="0"/>
              <a:t> State Election</a:t>
            </a:r>
          </a:p>
          <a:p>
            <a:pPr marL="274320" lvl="1">
              <a:lnSpc>
                <a:spcPct val="150000"/>
              </a:lnSpc>
            </a:pPr>
            <a:r>
              <a:rPr lang="en-IN" sz="2000" dirty="0" smtClean="0"/>
              <a:t>Website</a:t>
            </a:r>
          </a:p>
          <a:p>
            <a:pPr marL="0" lvl="1" indent="0">
              <a:lnSpc>
                <a:spcPct val="150000"/>
              </a:lnSpc>
              <a:buNone/>
            </a:pPr>
            <a:r>
              <a:rPr lang="en-IN" sz="2000" dirty="0">
                <a:hlinkClick r:id="rId4"/>
              </a:rPr>
              <a:t>http://</a:t>
            </a:r>
            <a:r>
              <a:rPr lang="en-IN" sz="2000" dirty="0" smtClean="0">
                <a:hlinkClick r:id="rId4"/>
              </a:rPr>
              <a:t>mplocalelection.gov.in</a:t>
            </a:r>
            <a:endParaRPr lang="en-IN" sz="2000" dirty="0" smtClean="0"/>
          </a:p>
          <a:p>
            <a:pPr marL="0" lvl="1" indent="0">
              <a:lnSpc>
                <a:spcPct val="150000"/>
              </a:lnSpc>
              <a:buNone/>
            </a:pPr>
            <a:r>
              <a:rPr lang="en-IN" sz="2000" dirty="0" smtClean="0"/>
              <a:t>Click on link “</a:t>
            </a:r>
            <a:r>
              <a:rPr lang="en-IN" sz="2000" dirty="0"/>
              <a:t>M</a:t>
            </a:r>
            <a:r>
              <a:rPr lang="en-IN" sz="2000" dirty="0" smtClean="0"/>
              <a:t>obile App”</a:t>
            </a:r>
            <a:endParaRPr lang="en-IN" sz="2000" dirty="0"/>
          </a:p>
          <a:p>
            <a:pPr marL="274320" lvl="1"/>
            <a:endParaRPr lang="en-US" sz="1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1347614"/>
            <a:ext cx="3527630" cy="19184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072" y="3455694"/>
            <a:ext cx="3527630" cy="15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3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962280" y="1059582"/>
            <a:ext cx="3765543" cy="1066800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/>
              <a:t>Mobile App </a:t>
            </a:r>
            <a:br>
              <a:rPr lang="en-US" b="1" dirty="0" smtClean="0"/>
            </a:br>
            <a:r>
              <a:rPr lang="en-US" b="1" dirty="0" smtClean="0"/>
              <a:t>Success stories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064" y="2384166"/>
            <a:ext cx="5144744" cy="26870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3478"/>
            <a:ext cx="3510629" cy="4947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8" y="123478"/>
            <a:ext cx="2667646" cy="21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50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732656"/>
          </a:xfrm>
        </p:spPr>
        <p:txBody>
          <a:bodyPr/>
          <a:lstStyle>
            <a:extLst/>
          </a:lstStyle>
          <a:p>
            <a:pPr algn="r"/>
            <a:r>
              <a:rPr lang="en-IN" dirty="0" smtClean="0"/>
              <a:t> </a:t>
            </a:r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extLst/>
          </a:lstStyle>
          <a:p>
            <a:pPr algn="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139952" y="3435846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 smtClean="0"/>
              <a:t>Follow Us</a:t>
            </a:r>
          </a:p>
          <a:p>
            <a:pPr algn="r"/>
            <a:r>
              <a:rPr lang="en-IN" dirty="0" smtClean="0"/>
              <a:t>Facebook – facebook.com/</a:t>
            </a:r>
            <a:r>
              <a:rPr lang="en-IN" dirty="0" err="1" smtClean="0"/>
              <a:t>mplocalelection</a:t>
            </a:r>
            <a:endParaRPr lang="en-IN" dirty="0" smtClean="0"/>
          </a:p>
          <a:p>
            <a:pPr algn="r"/>
            <a:r>
              <a:rPr lang="en-IN" dirty="0" smtClean="0"/>
              <a:t>Email - </a:t>
            </a:r>
            <a:r>
              <a:rPr lang="en-IN" b="1" dirty="0"/>
              <a:t>commissionersec@gmail.com</a:t>
            </a:r>
            <a:endParaRPr lang="en-IN" dirty="0" smtClean="0"/>
          </a:p>
          <a:p>
            <a:pPr algn="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4655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16x9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 presentation</Template>
  <TotalTime>0</TotalTime>
  <Words>184</Words>
  <Application>Microsoft Office PowerPoint</Application>
  <PresentationFormat>On-screen Show (16:9)</PresentationFormat>
  <Paragraphs>41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Mangal</vt:lpstr>
      <vt:lpstr>Tw Cen MT</vt:lpstr>
      <vt:lpstr>Wingdings</vt:lpstr>
      <vt:lpstr>Wingdings 2</vt:lpstr>
      <vt:lpstr>WidescreenPresentation16x9</vt:lpstr>
      <vt:lpstr>                  चुनाव chunav</vt:lpstr>
      <vt:lpstr>मतदाताओं के लिये उपयोगी </vt:lpstr>
      <vt:lpstr>ई – मतदाता पर्ची</vt:lpstr>
      <vt:lpstr>दिशा/मार्ग सम्बंधित जानकारी</vt:lpstr>
      <vt:lpstr>अभ्यर्थियों एवं निर्वाचन परिणाम की जानकारी</vt:lpstr>
      <vt:lpstr>Download links</vt:lpstr>
      <vt:lpstr>PowerPoint Presentation</vt:lpstr>
      <vt:lpstr> 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2017-01-27T10:56:01Z</dcterms:created>
  <dcterms:modified xsi:type="dcterms:W3CDTF">2017-03-08T15:36:49Z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